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5"/>
  </p:notesMasterIdLst>
  <p:sldIdLst>
    <p:sldId id="256" r:id="rId2"/>
    <p:sldId id="257" r:id="rId3"/>
    <p:sldId id="260" r:id="rId4"/>
    <p:sldId id="258" r:id="rId5"/>
    <p:sldId id="259" r:id="rId6"/>
    <p:sldId id="261" r:id="rId7"/>
    <p:sldId id="266" r:id="rId8"/>
    <p:sldId id="267" r:id="rId9"/>
    <p:sldId id="268" r:id="rId10"/>
    <p:sldId id="269" r:id="rId11"/>
    <p:sldId id="270" r:id="rId12"/>
    <p:sldId id="265" r:id="rId13"/>
    <p:sldId id="262" r:id="rId14"/>
    <p:sldId id="263" r:id="rId15"/>
    <p:sldId id="264" r:id="rId16"/>
    <p:sldId id="271" r:id="rId17"/>
    <p:sldId id="272" r:id="rId18"/>
    <p:sldId id="273" r:id="rId19"/>
    <p:sldId id="274" r:id="rId20"/>
    <p:sldId id="278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>
        <p:scale>
          <a:sx n="95" d="100"/>
          <a:sy n="95" d="100"/>
        </p:scale>
        <p:origin x="-864" y="-8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01BCE1-3A1C-4433-AD98-124ACAB21F7D}" type="datetimeFigureOut">
              <a:rPr lang="en-US"/>
              <a:t>19/09/15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55BA6-54FB-41AD-90D0-232AFA0AEF03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19/09/15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19/09/15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19/09/15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19/09/15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19/09/15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19/09/15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19/09/15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19/09/15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19/09/15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19/09/15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19/09/15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19/09/15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tx1">
                    <a:alpha val="2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1" dirty="0"/>
              <a:t>New VIMMI </a:t>
            </a:r>
            <a:r>
              <a:rPr lang="en-US" sz="5400" b="1" dirty="0" err="1"/>
              <a:t>Webpage</a:t>
            </a:r>
            <a:r>
              <a:rPr lang="en-US" sz="5400" b="1" dirty="0"/>
              <a:t> </a:t>
            </a:r>
            <a:r>
              <a:rPr lang="en-US" sz="5400" b="1" dirty="0" err="1"/>
              <a:t>Protoype</a:t>
            </a:r>
            <a:endParaRPr lang="x-none" sz="5400" b="1" dirty="0">
              <a:solidFill>
                <a:srgbClr val="FFFFFF"/>
              </a:solidFill>
              <a:latin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Francisco Maria Calisto</a:t>
            </a:r>
            <a:endParaRPr lang="en-US" dirty="0"/>
          </a:p>
        </p:txBody>
      </p:sp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5" name="Picture 4" descr="II0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790" y="147053"/>
            <a:ext cx="381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709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7459580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08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9010317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08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2-56-1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700"/>
            <a:ext cx="12192000" cy="6320523"/>
          </a:xfrm>
          <a:prstGeom prst="rect">
            <a:avLst/>
          </a:prstGeom>
        </p:spPr>
      </p:pic>
      <p:sp>
        <p:nvSpPr>
          <p:cNvPr id="5" name="Right Brace 4"/>
          <p:cNvSpPr/>
          <p:nvPr/>
        </p:nvSpPr>
        <p:spPr>
          <a:xfrm>
            <a:off x="10387264" y="1818106"/>
            <a:ext cx="334210" cy="681789"/>
          </a:xfrm>
          <a:prstGeom prst="rightBrace">
            <a:avLst>
              <a:gd name="adj1" fmla="val 8333"/>
              <a:gd name="adj2" fmla="val 51961"/>
            </a:avLst>
          </a:prstGeom>
          <a:ln>
            <a:solidFill>
              <a:srgbClr val="FF8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09-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2800"/>
            <a:ext cx="12192000" cy="521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09-5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9000"/>
            <a:ext cx="12192000" cy="507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at Set 19 20-11-0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0"/>
            <a:ext cx="11307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3-15-3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2192000" cy="639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2-0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0200"/>
            <a:ext cx="12192000" cy="618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2-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00"/>
            <a:ext cx="12192000" cy="620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3-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9300"/>
            <a:ext cx="12192000" cy="534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8" name="Picture 7" descr="IMG_2489_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053" y="1376947"/>
            <a:ext cx="2800468" cy="318168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358105" y="1376947"/>
            <a:ext cx="7593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Francisco Maria Calisto (Trainee)</a:t>
            </a:r>
            <a:endParaRPr lang="en-US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4358105" y="2138948"/>
            <a:ext cx="75932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Instituto Superior Técnico</a:t>
            </a:r>
          </a:p>
          <a:p>
            <a:r>
              <a:rPr lang="en-US" sz="2400" dirty="0" err="1" smtClean="0"/>
              <a:t>Universidade</a:t>
            </a:r>
            <a:r>
              <a:rPr lang="en-US" sz="2400" dirty="0" smtClean="0"/>
              <a:t> de </a:t>
            </a:r>
            <a:r>
              <a:rPr lang="en-US" sz="2400" dirty="0" err="1" smtClean="0"/>
              <a:t>Lisboa</a:t>
            </a:r>
            <a:endParaRPr lang="en-US" sz="2400" dirty="0"/>
          </a:p>
          <a:p>
            <a:r>
              <a:rPr lang="en-US" sz="2400" dirty="0" smtClean="0"/>
              <a:t>Visualization and Multimodal Interfaces</a:t>
            </a:r>
          </a:p>
          <a:p>
            <a:r>
              <a:rPr lang="en-US" sz="2400" dirty="0" smtClean="0"/>
              <a:t>@ INESC-ID </a:t>
            </a:r>
            <a:r>
              <a:rPr lang="en-US" sz="2400" dirty="0" err="1" smtClean="0"/>
              <a:t>Lisboa</a:t>
            </a:r>
            <a:endParaRPr lang="en-US" sz="2400" dirty="0" smtClean="0"/>
          </a:p>
          <a:p>
            <a:r>
              <a:rPr lang="en-US" sz="2400" dirty="0"/>
              <a:t>http://</a:t>
            </a:r>
            <a:r>
              <a:rPr lang="en-US" sz="2400" dirty="0" err="1"/>
              <a:t>franciscocalisto.me</a:t>
            </a:r>
            <a:r>
              <a:rPr lang="en-US" sz="2400" dirty="0" smtClean="0"/>
              <a:t>/</a:t>
            </a:r>
          </a:p>
          <a:p>
            <a:r>
              <a:rPr lang="en-US" sz="2400" dirty="0" err="1" smtClean="0"/>
              <a:t>francisco.mcalisto@gmail.com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6472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4-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"/>
            <a:ext cx="12192000" cy="627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635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4-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"/>
            <a:ext cx="12192000" cy="6278160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>
            <a:off x="3582737" y="3515895"/>
            <a:ext cx="574842" cy="254000"/>
          </a:xfrm>
          <a:prstGeom prst="leftArrow">
            <a:avLst/>
          </a:prstGeom>
          <a:solidFill>
            <a:srgbClr val="FF8600"/>
          </a:solidFill>
          <a:ln>
            <a:solidFill>
              <a:srgbClr val="FF8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37790" y="3395578"/>
            <a:ext cx="217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8600"/>
                </a:solidFill>
              </a:rPr>
              <a:t>Autores</a:t>
            </a:r>
            <a:r>
              <a:rPr lang="en-US" dirty="0" smtClean="0">
                <a:solidFill>
                  <a:srgbClr val="FF8600"/>
                </a:solidFill>
              </a:rPr>
              <a:t> e Co-</a:t>
            </a:r>
            <a:r>
              <a:rPr lang="en-US" dirty="0" err="1" smtClean="0">
                <a:solidFill>
                  <a:srgbClr val="FF8600"/>
                </a:solidFill>
              </a:rPr>
              <a:t>Autores</a:t>
            </a:r>
            <a:endParaRPr lang="en-US" dirty="0">
              <a:solidFill>
                <a:srgbClr val="FF8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81264" y="2713789"/>
            <a:ext cx="407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/>
              <a:t>Documentação</a:t>
            </a:r>
            <a:r>
              <a:rPr lang="en-US" sz="4000" dirty="0"/>
              <a:t>?</a:t>
            </a:r>
          </a:p>
        </p:txBody>
      </p:sp>
      <p:pic>
        <p:nvPicPr>
          <p:cNvPr id="3" name="Picture 2" descr="jekyl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684" y="1754606"/>
            <a:ext cx="76200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582737" y="2767263"/>
            <a:ext cx="43581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/>
              <a:t>Obrigado!</a:t>
            </a:r>
            <a:endParaRPr lang="en-US" sz="8000" dirty="0"/>
          </a:p>
        </p:txBody>
      </p:sp>
      <p:pic>
        <p:nvPicPr>
          <p:cNvPr id="3" name="Picture 2" descr="II0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790" y="467894"/>
            <a:ext cx="381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082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Porquê</a:t>
            </a:r>
            <a:r>
              <a:rPr lang="en-US" sz="3600" dirty="0" smtClean="0"/>
              <a:t> </a:t>
            </a:r>
            <a:r>
              <a:rPr lang="en-US" sz="3600" dirty="0" err="1" smtClean="0"/>
              <a:t>WordPress</a:t>
            </a:r>
            <a:r>
              <a:rPr lang="en-US" sz="3600" dirty="0" smtClean="0"/>
              <a:t>?</a:t>
            </a:r>
            <a:endParaRPr lang="en-US" sz="2000" dirty="0" smtClean="0"/>
          </a:p>
        </p:txBody>
      </p:sp>
      <p:pic>
        <p:nvPicPr>
          <p:cNvPr id="5" name="Picture 4" descr="wordpress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922" y="685131"/>
            <a:ext cx="698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068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7" name="Picture 6" descr="Screenshot at Set 19 20-08-3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447" y="0"/>
            <a:ext cx="4066553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87136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Informação</a:t>
            </a:r>
            <a:endParaRPr lang="en-US" sz="3600" dirty="0" smtClean="0"/>
          </a:p>
          <a:p>
            <a:endParaRPr lang="en-US" sz="2800" dirty="0"/>
          </a:p>
          <a:p>
            <a:r>
              <a:rPr lang="en-US" sz="2000" dirty="0" smtClean="0"/>
              <a:t>URL do </a:t>
            </a:r>
            <a:r>
              <a:rPr lang="en-US" sz="2000" dirty="0" err="1" smtClean="0"/>
              <a:t>Prototipo</a:t>
            </a:r>
            <a:r>
              <a:rPr lang="en-US" sz="2000" dirty="0" smtClean="0"/>
              <a:t> </a:t>
            </a:r>
            <a:r>
              <a:rPr lang="en-US" sz="2000" dirty="0" err="1" smtClean="0"/>
              <a:t>Teste</a:t>
            </a:r>
            <a:r>
              <a:rPr lang="en-US" sz="2000" dirty="0"/>
              <a:t>:</a:t>
            </a:r>
            <a:endParaRPr lang="en-US" sz="2000" dirty="0" smtClean="0"/>
          </a:p>
          <a:p>
            <a:r>
              <a:rPr lang="en-US" sz="2000" dirty="0" smtClean="0"/>
              <a:t>http</a:t>
            </a:r>
            <a:r>
              <a:rPr lang="en-US" sz="2000" dirty="0"/>
              <a:t>://</a:t>
            </a:r>
            <a:r>
              <a:rPr lang="en-US" sz="2000" dirty="0" err="1"/>
              <a:t>nvwp.franciscocalisto.me</a:t>
            </a:r>
            <a:r>
              <a:rPr lang="en-US" sz="2000" dirty="0"/>
              <a:t>/</a:t>
            </a:r>
            <a:r>
              <a:rPr lang="en-US" sz="2000" dirty="0" err="1" smtClean="0"/>
              <a:t>wordpress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240906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08263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Informação</a:t>
            </a:r>
            <a:endParaRPr lang="en-US" sz="3600" dirty="0" smtClean="0"/>
          </a:p>
          <a:p>
            <a:endParaRPr lang="en-US" sz="2800" dirty="0"/>
          </a:p>
          <a:p>
            <a:r>
              <a:rPr lang="en-US" sz="2000" dirty="0" smtClean="0"/>
              <a:t>URL da </a:t>
            </a:r>
            <a:r>
              <a:rPr lang="en-US" sz="2000" dirty="0" err="1" smtClean="0"/>
              <a:t>Página</a:t>
            </a:r>
            <a:r>
              <a:rPr lang="en-US" sz="2000" dirty="0" smtClean="0"/>
              <a:t> </a:t>
            </a:r>
            <a:r>
              <a:rPr lang="en-US" sz="2000" dirty="0" err="1" smtClean="0"/>
              <a:t>Administrativa</a:t>
            </a:r>
            <a:r>
              <a:rPr lang="en-US" sz="2000" dirty="0" smtClean="0"/>
              <a:t>:</a:t>
            </a:r>
          </a:p>
          <a:p>
            <a:r>
              <a:rPr lang="en-US" sz="2000" dirty="0" smtClean="0"/>
              <a:t>http</a:t>
            </a:r>
            <a:r>
              <a:rPr lang="en-US" sz="2000" dirty="0"/>
              <a:t>://</a:t>
            </a:r>
            <a:r>
              <a:rPr lang="en-US" sz="2000" dirty="0" err="1"/>
              <a:t>nvwp.franciscocalisto.me</a:t>
            </a:r>
            <a:r>
              <a:rPr lang="en-US" sz="2000" dirty="0"/>
              <a:t>/</a:t>
            </a:r>
            <a:r>
              <a:rPr lang="en-US" sz="2000" dirty="0" err="1" smtClean="0"/>
              <a:t>wordpress</a:t>
            </a:r>
            <a:r>
              <a:rPr lang="en-US" sz="2000" dirty="0" smtClean="0"/>
              <a:t>/</a:t>
            </a:r>
            <a:r>
              <a:rPr lang="en-US" sz="2000" dirty="0" err="1" smtClean="0"/>
              <a:t>wp</a:t>
            </a:r>
            <a:r>
              <a:rPr lang="en-US" sz="2000" dirty="0" smtClean="0"/>
              <a:t>-admin/</a:t>
            </a:r>
          </a:p>
        </p:txBody>
      </p:sp>
      <p:pic>
        <p:nvPicPr>
          <p:cNvPr id="2" name="Picture 1" descr="Screenshot at Set 19 20-45-1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817" y="2566736"/>
            <a:ext cx="5089603" cy="283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54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2593475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656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3676317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08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4892844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08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6029159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08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rgbClr val="000000"/>
      </a:dk1>
      <a:lt1>
        <a:srgbClr val="FFFFFF"/>
      </a:lt1>
      <a:dk2>
        <a:srgbClr val="303034"/>
      </a:dk2>
      <a:lt2>
        <a:srgbClr val="DFDFE4"/>
      </a:lt2>
      <a:accent1>
        <a:srgbClr val="00AEEF"/>
      </a:accent1>
      <a:accent2>
        <a:srgbClr val="8CC600"/>
      </a:accent2>
      <a:accent3>
        <a:srgbClr val="FFBE00"/>
      </a:accent3>
      <a:accent4>
        <a:srgbClr val="FF0097"/>
      </a:accent4>
      <a:accent5>
        <a:srgbClr val="0071BC"/>
      </a:accent5>
      <a:accent6>
        <a:srgbClr val="FF8600"/>
      </a:accent6>
      <a:hlink>
        <a:srgbClr val="2424F0"/>
      </a:hlink>
      <a:folHlink>
        <a:srgbClr val="808080"/>
      </a:folHlink>
    </a:clrScheme>
    <a:fontScheme name="Metropolita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Metropolitan" id="{4C5440D6-04D2-4954-96CF-F251137069B2}" vid="{9FF7CA0D-8839-4012-B51C-B152F9BD65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TC103457491[[fn=Metropolitan]]</Template>
  <TotalTime>213</TotalTime>
  <Words>103</Words>
  <Application>Microsoft Macintosh PowerPoint</Application>
  <PresentationFormat>Custom</PresentationFormat>
  <Paragraphs>44</Paragraphs>
  <Slides>23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Metropolitan</vt:lpstr>
      <vt:lpstr>New VIMMI Webpage Protoype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Francisco Calisto</cp:lastModifiedBy>
  <cp:revision>25</cp:revision>
  <dcterms:created xsi:type="dcterms:W3CDTF">2013-07-15T20:25:04Z</dcterms:created>
  <dcterms:modified xsi:type="dcterms:W3CDTF">2015-09-19T22:37:22Z</dcterms:modified>
</cp:coreProperties>
</file>

<file path=docProps/thumbnail.jpeg>
</file>